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8D457-A36C-254B-9042-8BADB488BE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5D6E50-01A7-2541-953B-1A07A91A94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D0BD4-8724-E946-BD29-0091E02FA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AA894-B65E-5D48-BC53-99540BD4E171}" type="datetimeFigureOut">
              <a:rPr lang="en-US" smtClean="0"/>
              <a:t>7/14/21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C5870-2736-134F-B815-C2D8D9D95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9881E-FBA6-1448-8CFC-5210B0935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3BD4-6F24-4241-BBE6-86BAF2641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55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5FC3D-171E-7D45-AE01-846770B92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B7F094-425B-0444-A3E9-E294F6414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D3AC3C-81F6-D04F-9DFC-6AB8B4846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AA894-B65E-5D48-BC53-99540BD4E171}" type="datetimeFigureOut">
              <a:rPr lang="en-US" smtClean="0"/>
              <a:t>7/14/21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2B6A3-E588-494F-9DBB-39495C553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DD8038-D963-AD4F-B0BE-500768EBD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3BD4-6F24-4241-BBE6-86BAF2641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42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4C1D7C-14BD-B24E-B38A-21848B1137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20E191-25AD-FA49-B91B-2E2D0137CB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C47F1-59AC-EE40-9F03-6CB16CA9E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AA894-B65E-5D48-BC53-99540BD4E171}" type="datetimeFigureOut">
              <a:rPr lang="en-US" smtClean="0"/>
              <a:t>7/14/21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EDDDC-E35A-ED40-A747-1CB41F8F6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A5920-5AFD-4D47-8056-8EFF99404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3BD4-6F24-4241-BBE6-86BAF2641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733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6E3EA-6D4F-A045-AA1E-83B61D706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753AE-64FD-7544-BEA6-170A47421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DEF48-A614-5A47-9D7E-A6BFB268D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AA894-B65E-5D48-BC53-99540BD4E171}" type="datetimeFigureOut">
              <a:rPr lang="en-US" smtClean="0"/>
              <a:t>7/14/21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96163-DD5A-C648-8299-ED950B5D4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78EB05-9498-7C4F-8595-4A5EDB8DD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3BD4-6F24-4241-BBE6-86BAF2641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59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5C476-0640-E147-9B79-28804EE6B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D224E-B6B8-7E40-BAA4-49D54504D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1E914-8606-1941-8D1A-3DB7C1A32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AA894-B65E-5D48-BC53-99540BD4E171}" type="datetimeFigureOut">
              <a:rPr lang="en-US" smtClean="0"/>
              <a:t>7/14/21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7B7E5D-A0A0-6240-B776-5AB616A82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EB56D-FF12-A54C-8214-D5CC4CBEE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3BD4-6F24-4241-BBE6-86BAF2641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784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07B8B-C827-144C-A28E-C0B639E6E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3C28A-9B47-8D46-BEB1-43F792BEE3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9A9404-8F1D-6249-BC9E-BDF3F3F72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77062A-FA8C-904F-AE93-ADA6C9C84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AA894-B65E-5D48-BC53-99540BD4E171}" type="datetimeFigureOut">
              <a:rPr lang="en-US" smtClean="0"/>
              <a:t>7/14/21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36ED2-988F-2C4B-8AE9-7550CD2FA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A4C6FF-DAD0-2148-AC1E-EB656A5A3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3BD4-6F24-4241-BBE6-86BAF2641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974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44DA9-4094-DC48-B107-2EE96D2E3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332F77-95A8-424F-9BED-E4032DE44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287421-646F-5242-9443-4EA6811F8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BFF7CB-AEE8-3040-8D42-08F665BFE1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DB2E95-9FEB-E242-907F-F7ABEEDEEA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7E2BB1-C793-F046-8B48-F8D5CE042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AA894-B65E-5D48-BC53-99540BD4E171}" type="datetimeFigureOut">
              <a:rPr lang="en-US" smtClean="0"/>
              <a:t>7/14/21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029D5B-53F9-6942-A854-8C052B5CC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1A14BE-4005-5944-8884-B26157C61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3BD4-6F24-4241-BBE6-86BAF2641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000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A910F-AA32-8944-B5E9-722859D61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E5E13C-F75B-A548-949E-B0D83E457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AA894-B65E-5D48-BC53-99540BD4E171}" type="datetimeFigureOut">
              <a:rPr lang="en-US" smtClean="0"/>
              <a:t>7/14/21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5B5E49-575D-FC45-B6B4-99B8DF9C6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5C4D8A-5538-234A-9E14-331CEA637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3BD4-6F24-4241-BBE6-86BAF2641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19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F3F0FA-5C8C-6E48-9E4B-9DE70B0D5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AA894-B65E-5D48-BC53-99540BD4E171}" type="datetimeFigureOut">
              <a:rPr lang="en-US" smtClean="0"/>
              <a:t>7/14/21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5A97E8-442C-0740-A3A0-A9D7D7300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3F9A57-1901-AB48-831C-C970C24E9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3BD4-6F24-4241-BBE6-86BAF2641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05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A88FD-CA12-6B45-BC9D-A7343BF1D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FAC51-A273-914F-8DC4-1FFC62873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EEECB3-E6CD-224F-B8BE-432B8E033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755A41-B481-0447-ADED-A6BFBC437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AA894-B65E-5D48-BC53-99540BD4E171}" type="datetimeFigureOut">
              <a:rPr lang="en-US" smtClean="0"/>
              <a:t>7/14/21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9092E7-5454-6A4F-901D-5D8022D7B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55B193-9E9F-A244-8027-FDFB6A67E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3BD4-6F24-4241-BBE6-86BAF2641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0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64A05-1F4D-4C41-98E6-43F60B6A1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0A9F33-2B8C-BA45-B592-FE145A7379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E3549E-298B-7342-A60B-F8A903272D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D79997-E55B-D741-88D5-8AC26D7B8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AA894-B65E-5D48-BC53-99540BD4E171}" type="datetimeFigureOut">
              <a:rPr lang="en-US" smtClean="0"/>
              <a:t>7/14/21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9ED73E-CF78-FC49-83C0-98522A2E6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1D0B0-D936-E948-AB5A-5A33B901C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3BD4-6F24-4241-BBE6-86BAF2641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0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01BD94-17E5-C74A-A18B-8AEB7B168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03B0CD-434D-6D41-9496-FE91FA9D6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21138-83A6-F94D-9791-08D66A2589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AA894-B65E-5D48-BC53-99540BD4E171}" type="datetimeFigureOut">
              <a:rPr lang="en-US" smtClean="0"/>
              <a:t>7/14/21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6F425C-27D0-FB45-9654-937E20329C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16D72-6F1E-EB4E-9812-ECC83A8AAF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E3BD4-6F24-4241-BBE6-86BAF2641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15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1B04E-1E4B-4A4E-8075-8DCE28D806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99174C-6FA8-B54A-A837-FE863EB4EA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17E1E8-2169-A646-8A46-D0C9E01956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187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2021-07-14T13:46:09Z</dcterms:created>
  <dcterms:modified xsi:type="dcterms:W3CDTF">2021-07-14T13:46:46Z</dcterms:modified>
</cp:coreProperties>
</file>