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7B50-86B1-6E48-B357-1E5E905B6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2E8D9-BA37-324C-B889-C62DF7701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FCF61-983F-F142-86EE-FF9A9366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B564F-CA97-5744-A65F-91E054353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29770-3B6C-214F-8EAE-17D01A62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0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0200-4288-A749-AFA7-415C9F93D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B0459-81C2-2340-93C8-A4AC8908C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4796B-12D2-A04F-A222-9A8EF216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8351A-B343-6C47-8E9D-9DD3D441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1121-F43E-9A46-B101-05A0FC92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1D5E9-14A5-F544-A610-E4314FBBD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3C9E3-51C9-6842-8342-013F340F3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180FD-DD2F-114D-A92A-570E9F31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6827-E62C-D44A-97E3-5E5216FC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CB4D9-18D2-EB46-9B8A-D6F2D1F3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4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D093F-930F-BD4C-AC49-00CE2A80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EBDB5-C685-DD4A-8E39-E78C90044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F8149-0F75-3744-901E-516A6FC76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1348E-A578-444E-8990-9A94CAD6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25F83-F330-2647-8B43-A9695E2A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57D0-D0B0-E847-9FEE-FB716978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93E0B-DCC8-AF4E-B306-B4F096A8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CB3FC-B85B-6A40-B152-30F606A4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61493-1346-294F-92DB-084729A7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90BCD-325F-8B4A-9736-FD893D75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9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86BF9-7369-2B4E-A9EA-FA4E8A37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E6A49-EE6A-374F-B98F-A6E370D2E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9864B-FD68-9B4B-9F2F-504EE65BC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7BA21-116E-A24D-B430-AD6D8ED6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78327-7291-0A42-9F21-369491AB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D3888-418E-7744-81BA-D079B457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1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DA4E1-7F56-CB45-A4C2-258E2A8F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C4334-E6BB-C243-9AAF-F65441428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C9151-38D9-3546-9A10-3AE44AB71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2BD42F-DB68-4244-BE89-C43CDBC273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58F77-BCBB-034E-897E-E7404E472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6F7A26-F1C9-E14B-8CB9-6465DC1CB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59275-C725-DF4C-B355-840B71A5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0E6B6-1B9D-8042-82A6-A4DF9F0F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3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F2B71-6A75-F447-9D4B-F9CDF949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9C8B-BAE5-AB41-904C-BD7BB3BDD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10E67-DDD6-2D44-9917-9916696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65387-CD85-254C-932C-C31035DE7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0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F9F70-6A70-FD41-98B2-FD89CA64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A75B5-E3B6-F34B-BB12-E0039385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E5A50-8F7B-C54E-9868-796A3A75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3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3F4C-D5F2-2F49-BF1F-2BFBF6B3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6F26C-166C-3742-A01B-82ACC2BFA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06D3F-6359-D44B-A7B1-DEF9CB6E8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B4AB8-F728-354E-8E31-E3587A953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C09F2-DEAB-C64A-8069-9D88849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502CC-F041-6448-ADED-AF7841D7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E3AE-0941-A041-B9CC-431E0759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E9F2F-5072-5141-A88E-E969152E6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33675-AD01-0E4C-9A9C-0BCCE1AD7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1E1AE-2937-7D4D-82A1-69DBA65A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5118-502C-384A-9FC8-6BE46502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7198F-DBC4-C449-A292-B411BE90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4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EF2BBD-1F63-A946-8534-B3486D87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82173-0025-9B45-A33A-62626669E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02E2A-D992-2B4B-9A94-E6BEB118A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0AC7-FBA3-3F41-8B44-7BD4ED53FBC8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2D602-B8A2-A34C-ABB1-BD28ED3B8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6C1C4-912B-D740-8F36-CFEAEE01E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F3694-DB11-D844-961F-41FC84E8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8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992C1-5477-454F-B420-43A6FFFD3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BA085-8013-A641-B7BB-C1923F2AC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E3D7ED-ED3C-C543-A554-7D0C09F80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029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2021-07-14T13:45:08Z</dcterms:created>
  <dcterms:modified xsi:type="dcterms:W3CDTF">2021-07-14T13:45:57Z</dcterms:modified>
</cp:coreProperties>
</file>